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6"/>
  </p:notesMasterIdLst>
  <p:sldIdLst>
    <p:sldId id="268" r:id="rId3"/>
    <p:sldId id="275" r:id="rId4"/>
    <p:sldId id="264" r:id="rId5"/>
    <p:sldId id="290" r:id="rId6"/>
    <p:sldId id="276" r:id="rId7"/>
    <p:sldId id="294" r:id="rId8"/>
    <p:sldId id="295" r:id="rId9"/>
    <p:sldId id="288" r:id="rId10"/>
    <p:sldId id="292" r:id="rId11"/>
    <p:sldId id="277" r:id="rId12"/>
    <p:sldId id="287" r:id="rId13"/>
    <p:sldId id="293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7335F-5746-4A0B-8DCF-C89F50DA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33400"/>
            <a:ext cx="7981950" cy="1325563"/>
          </a:xfrm>
        </p:spPr>
        <p:txBody>
          <a:bodyPr/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D65915-6427-4F85-8186-5C8710804DC9}"/>
              </a:ext>
            </a:extLst>
          </p:cNvPr>
          <p:cNvSpPr txBox="1"/>
          <p:nvPr/>
        </p:nvSpPr>
        <p:spPr>
          <a:xfrm>
            <a:off x="838200" y="2133600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>
            <a:extLst>
              <a:ext uri="{FF2B5EF4-FFF2-40B4-BE49-F238E27FC236}">
                <a16:creationId xmlns:a16="http://schemas.microsoft.com/office/drawing/2014/main" id="{3B07030A-B21E-4ACB-B5AD-DAF33483B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68739E48-78AE-4E4E-9824-7C145D760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95600"/>
            <a:ext cx="6864992" cy="3276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8EE227-BDD3-4E1D-A6E8-88D992C2C47B}"/>
              </a:ext>
            </a:extLst>
          </p:cNvPr>
          <p:cNvSpPr txBox="1"/>
          <p:nvPr/>
        </p:nvSpPr>
        <p:spPr>
          <a:xfrm>
            <a:off x="586196" y="14478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7335F-5746-4A0B-8DCF-C89F50DA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7981950" cy="1325563"/>
          </a:xfrm>
        </p:spPr>
        <p:txBody>
          <a:bodyPr/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6F4345-3EEF-46C6-96CD-AD6EBC4786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" t="10897" r="37411" b="31343"/>
          <a:stretch/>
        </p:blipFill>
        <p:spPr>
          <a:xfrm>
            <a:off x="704850" y="1447800"/>
            <a:ext cx="717720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1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40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84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Ôn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65ED84B-2853-4E13-977C-E5717970E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19200"/>
            <a:ext cx="4529143" cy="6259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0AB0F64-B739-4B78-97C1-93F0A4067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057400"/>
            <a:ext cx="5391600" cy="42362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E81E11-F5D7-4C2E-AE1C-8A75588471E2}"/>
              </a:ext>
            </a:extLst>
          </p:cNvPr>
          <p:cNvSpPr txBox="1"/>
          <p:nvPr/>
        </p:nvSpPr>
        <p:spPr>
          <a:xfrm>
            <a:off x="1066800" y="4572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4A15534-D738-4EB8-B54E-637F732E5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5715000" cy="3475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C0553A-E65A-44DA-8589-0B3A0178B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36" y="1947781"/>
            <a:ext cx="8465128" cy="29624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329C89-07A6-4780-88B8-82C84EB9461C}"/>
              </a:ext>
            </a:extLst>
          </p:cNvPr>
          <p:cNvSpPr txBox="1"/>
          <p:nvPr/>
        </p:nvSpPr>
        <p:spPr>
          <a:xfrm>
            <a:off x="2209800" y="457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lich:</a:t>
            </a:r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039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183C6-B3D9-4322-9CA5-406B81AD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D3FEF-8F25-47A6-B473-767C3791F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765175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51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6F24F82-E763-4536-A239-896E54515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38345"/>
            <a:ext cx="4800599" cy="41904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B8E4B00-484C-43ED-80CD-9C12B85E6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84" y="1919693"/>
            <a:ext cx="3962400" cy="343408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3E6EB7B-EBCE-4EBC-83F1-566ACC435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943642"/>
            <a:ext cx="3617075" cy="33445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09DEA6-FE34-4904-AB57-C0B987706665}"/>
              </a:ext>
            </a:extLst>
          </p:cNvPr>
          <p:cNvSpPr txBox="1"/>
          <p:nvPr/>
        </p:nvSpPr>
        <p:spPr>
          <a:xfrm>
            <a:off x="1752600" y="31721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01D11F-B25A-4920-829D-A7B817B48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468783"/>
            <a:ext cx="8153400" cy="392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624</TotalTime>
  <Words>159</Words>
  <Application>Microsoft Office PowerPoint</Application>
  <PresentationFormat>On-screen Show (4:3)</PresentationFormat>
  <Paragraphs>25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2-3</vt:lpstr>
      <vt:lpstr>PowerPoint Presentation</vt:lpstr>
      <vt:lpstr>PowerPoint Presentation</vt:lpstr>
      <vt:lpstr>Kết luận:  </vt:lpstr>
      <vt:lpstr>Hoạt động 2 Vận dụng</vt:lpstr>
      <vt:lpstr>Kết luận: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74</cp:revision>
  <dcterms:created xsi:type="dcterms:W3CDTF">2020-08-08T13:30:12Z</dcterms:created>
  <dcterms:modified xsi:type="dcterms:W3CDTF">2020-08-24T02:30:48Z</dcterms:modified>
</cp:coreProperties>
</file>